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2" r:id="rId115"/>
    <p:sldId id="449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1-27T19:03:03.841" v="514" actId="1037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">
        <pc:chgData name="zhaohan" userId="95e304e8ede71739" providerId="LiveId" clId="{8519ADB9-453D-406B-A2B7-641BA8116BEF}" dt="2022-11-27T17:24:45.412" v="197"/>
        <pc:sldMkLst>
          <pc:docMk/>
          <pc:sldMk cId="794250361" sldId="449"/>
        </pc:sldMkLst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">
        <pc:chgData name="zhaohan" userId="95e304e8ede71739" providerId="LiveId" clId="{8519ADB9-453D-406B-A2B7-641BA8116BEF}" dt="2022-11-27T18:50:27.796" v="389"/>
        <pc:sldMkLst>
          <pc:docMk/>
          <pc:sldMk cId="2917702723" sldId="452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8756</TotalTime>
  <Words>7412</Words>
  <Application>Microsoft Office PowerPoint</Application>
  <PresentationFormat>Widescreen</PresentationFormat>
  <Paragraphs>774</Paragraphs>
  <Slides>115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2022-11-27T19:03:05Z</dcterms:modified>
</cp:coreProperties>
</file>